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56" r:id="rId3"/>
    <p:sldId id="260" r:id="rId4"/>
    <p:sldId id="259" r:id="rId5"/>
    <p:sldId id="258" r:id="rId6"/>
    <p:sldId id="257" r:id="rId7"/>
    <p:sldId id="261" r:id="rId8"/>
    <p:sldId id="264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7" r:id="rId18"/>
    <p:sldId id="276" r:id="rId19"/>
    <p:sldId id="280" r:id="rId20"/>
    <p:sldId id="279" r:id="rId21"/>
    <p:sldId id="278" r:id="rId22"/>
    <p:sldId id="283" r:id="rId23"/>
    <p:sldId id="282" r:id="rId24"/>
    <p:sldId id="281" r:id="rId25"/>
    <p:sldId id="275" r:id="rId26"/>
    <p:sldId id="284" r:id="rId27"/>
    <p:sldId id="285" r:id="rId28"/>
    <p:sldId id="286" r:id="rId29"/>
    <p:sldId id="287" r:id="rId30"/>
    <p:sldId id="295" r:id="rId31"/>
    <p:sldId id="29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7958-2458-4274-8B09-C3ADA5A893EB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A3252-D4A8-4473-BD1F-99E48394D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7958-2458-4274-8B09-C3ADA5A893EB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A3252-D4A8-4473-BD1F-99E48394D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7958-2458-4274-8B09-C3ADA5A893EB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A3252-D4A8-4473-BD1F-99E48394D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7958-2458-4274-8B09-C3ADA5A893EB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A3252-D4A8-4473-BD1F-99E48394D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7958-2458-4274-8B09-C3ADA5A893EB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A3252-D4A8-4473-BD1F-99E48394D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7958-2458-4274-8B09-C3ADA5A893EB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A3252-D4A8-4473-BD1F-99E48394D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7958-2458-4274-8B09-C3ADA5A893EB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A3252-D4A8-4473-BD1F-99E48394D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7958-2458-4274-8B09-C3ADA5A893EB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A3252-D4A8-4473-BD1F-99E48394D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7958-2458-4274-8B09-C3ADA5A893EB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A3252-D4A8-4473-BD1F-99E48394D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7958-2458-4274-8B09-C3ADA5A893EB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A3252-D4A8-4473-BD1F-99E48394D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7958-2458-4274-8B09-C3ADA5A893EB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A3252-D4A8-4473-BD1F-99E48394D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47958-2458-4274-8B09-C3ADA5A893EB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A3252-D4A8-4473-BD1F-99E48394D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Clinical Enzymology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336113"/>
            <a:ext cx="86868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☼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Enzymes are catalysts that increase the rate of physiologic reactions. Each and every  reaction in our body catalyzed by enzyme.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☼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general, most enzymes are present in cells at much higher concentrations than in plasma.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☼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Measurement of their levels in  plasma  indicates  whether  their  tissue  of  origin  is damaged leading to the release of intracellular components into the blood.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☼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This forms the basis of clinical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enzymology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Thus 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clinical 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enzymology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refers  to  measurement  of  enzyme  activity  for the diagnosis and treatment of diseases.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Since the tight control of enzyme activity is essential for homeostasis, any malfunction of a single critical enzyme (mutation, overproduction, underproduction or deletion) can lead to a genetic disease - commonly called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inborn errors of metabolism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One example is the most common type of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phenylketonuria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caused by a mutation of a single amino acid in the  enzyme  phenylalanine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hydroxylase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7630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DIAGNOSTIC CLINICAL ENZYMOLOGY: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☼ One major item of the diagnostic  clinical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enzymology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is  the  investigation  of changes in the level of enzymes and their correlation to the differential diagnosis of diseases and to establish cut-off levels for;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normal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benign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malignant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diseases.</a:t>
            </a:r>
          </a:p>
          <a:p>
            <a:pPr>
              <a:lnSpc>
                <a:spcPct val="150000"/>
              </a:lnSpc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☼ These enzymes changes could  be followed up in plasma, serum, urine, blood cells or tissue biopsies.</a:t>
            </a:r>
          </a:p>
          <a:p>
            <a:pPr>
              <a:lnSpc>
                <a:spcPct val="150000"/>
              </a:lnSpc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☼ Thus, detection of the plasma  level of an  enzyme  immunologically  (for  its  protein amount) or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colorimetrically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(for its activity, preferred) have the following applications: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934283"/>
            <a:ext cx="8077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Diagnosis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As example, high serum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creatine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phosphokinase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(CPK2) on the day of a suspected case of myocardial infarction strengthen the diagnosis if ECG changes are doubtful.</a:t>
            </a:r>
          </a:p>
          <a:p>
            <a:pPr algn="just">
              <a:lnSpc>
                <a:spcPct val="150000"/>
              </a:lnSpc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Differential diagnosis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e.g., chest pain associates myocardial infarction and pulmonary embolism. Elevated serum glutamate-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oxaloacetate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transaminase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(GOT) and lactate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dehydrogenase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(LDH) characterizes myocardial infarction, whereas, elevated serum LDH only characterizes pulmonary embolism.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85344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PLASMA ENZYMES</a:t>
            </a:r>
          </a:p>
          <a:p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☼ Enzymes present in plasma can be classified into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2 types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they are</a:t>
            </a:r>
          </a:p>
          <a:p>
            <a:pPr lvl="0"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Functional Plasma enzymes and Non-functional plasma enzymes.</a:t>
            </a:r>
          </a:p>
          <a:p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Plasma-derived enzymes (functional plasma enzymes)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marL="396875" lvl="3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They are normally occurring functional plasma enzymes.</a:t>
            </a:r>
          </a:p>
          <a:p>
            <a:pPr marL="396875" lvl="3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Mostly synthesized by the liver.</a:t>
            </a:r>
          </a:p>
          <a:p>
            <a:pPr marL="396875" lvl="3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Usually decreased in disease conditions.</a:t>
            </a:r>
          </a:p>
          <a:p>
            <a:pPr marL="396875" lvl="3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Their field of activity is plasma components and their  activity is  higher  in  plasma than in cells, e.g., coagulation and lipoprotein-metabolizing enzymes.</a:t>
            </a:r>
          </a:p>
          <a:p>
            <a:pPr marL="396875" lvl="3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Their clinical importance is limited to diseases related to their own synthesis and function; i.e., abnormalities of metabolism of plasma lipoproteins and blood clotting, and the organ function of their synthesizing tissues, e.g.,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thromboplastin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as a liver function test.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914400"/>
            <a:ext cx="7848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2" indent="-223838" algn="just">
              <a:lnSpc>
                <a:spcPct val="150000"/>
              </a:lnSpc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Cell-Derived enzymes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Non-functional plasma enzymes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):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marL="457200" lvl="3" indent="-60325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Normally they locate to intracellular compartments; i.e., they are non-functional plasma enzymes.</a:t>
            </a:r>
          </a:p>
          <a:p>
            <a:pPr marL="457200" lvl="3" indent="-60325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 very low plasma level normally exists due to normal wear and tear and diffusion through undamaged cell membranes.</a:t>
            </a:r>
          </a:p>
          <a:p>
            <a:pPr marL="457200" lvl="3" indent="-60325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amount and nature of the plasma enzyme(s) reflects the extent and nature of the damaged tissue.</a:t>
            </a:r>
          </a:p>
          <a:p>
            <a:pPr marL="457200" lvl="3" indent="-60325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Measurement of these enzymes in plasma can be used to assess cell damage and proliferation i.e. diagnosis of disease.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48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6875" lvl="3">
              <a:lnSpc>
                <a:spcPct val="150000"/>
              </a:lnSpc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They are further subdivided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into;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secretory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and metabolic non-functional plasma enzymes:</a:t>
            </a:r>
          </a:p>
          <a:p>
            <a:pPr marL="396875" lvl="4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000" b="1" i="1" dirty="0" err="1">
                <a:latin typeface="Times New Roman" pitchFamily="18" charset="0"/>
                <a:cs typeface="Times New Roman" pitchFamily="18" charset="0"/>
              </a:rPr>
              <a:t>Secretory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They are synthesized and secreted by specialized glands into body lumens mainly for digestion.</a:t>
            </a:r>
          </a:p>
          <a:p>
            <a:pPr marL="396875" lvl="4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Metabolic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They are intracellular metabolic enzymes and their appearance in the plasma is mainly due to cellular damage among other factors.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INCREASED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non-functional plasma enzymes could be due to increased release and/or impaired clearance.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91490"/>
            <a:ext cx="8763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ISOENZYMES: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☼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Isoenzymes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(also known as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isozymes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 are enzymes that differ in amino acid sequence but catalyze the same chemical reaction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☼ Believed to be originating from closely linked genes or from multiple gene loci.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☼ Evolution from a single form possibly due to long-term mutations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☼ They vary with respect to their kinetic parameters,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electrophoretic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mobility, and localization.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☼ They all have independent action E.g. Lactate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dehydrogenase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have 5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isoenzymes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(LDH1, LDH2, LDH3, LDH4 &amp; LDH5)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☼ They can be used to identify the specific affected tissues.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☼ They can be differentiated from each other and can be clinically quantified in the lab.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85800"/>
            <a:ext cx="79248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CREATINE KINASE</a:t>
            </a:r>
          </a:p>
          <a:p>
            <a:pPr algn="just">
              <a:lnSpc>
                <a:spcPct val="150000"/>
              </a:lnSpc>
            </a:pP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CK is an enzyme that is generally associated with ATP regeneration in contractile or  transport systems.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☼ Its predominant physiologic function occurs in muscle cells, where it is  involved  in  the storage of high-energy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creatine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phosphate.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☼ Every contraction cycle of muscle results in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creatine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phosphate use, with the production of ATP.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☼ This results in relatively constant levels of muscle ATP. The reversible reaction catalyzed by CK is shown in the following Equation.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8382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Tissue Source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CK is widely distributed in tissue, with highest activities found in skeletal muscle, heart muscle, and brain tissue.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CK is present in much smaller quantities in other tissue sources, including the bladder, placenta, gastrointestinal tract, thyroid, uterus, kidney, lung, prostate, spleen, liver, and pancreas.</a:t>
            </a:r>
          </a:p>
          <a:p>
            <a:pPr lvl="2"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Diagnostic Significance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Because of the high concentrations of CK in muscle tissue, CK levels are frequently elevated in disorders of cardiac and skeletal muscle.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CK level is considered a sensitive indicator of acute myocardial infarction (AMI) and muscular dystrophy.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Total CK levels are not entirely specific indicators in as much as CK elevation is found   in various other abnormalities of cardiac and skeletal muscle.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Levels of CK also vary with muscle mass and, therefore, may depend on;</a:t>
            </a:r>
          </a:p>
          <a:p>
            <a:pPr lvl="3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Gender, race, degree of physical conditioning, and age.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Elevated CK levels are also occasionally seen in central nervous system disorders such  as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cerebrovascular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accident, seizures, nerve degeneration, and central nervous system shock.</a:t>
            </a:r>
          </a:p>
          <a:p>
            <a:pPr lvl="3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Damage to the blood–brain barrier must occur to allow enzyme release to the peripheral circulation.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861060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CK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Isoenzyme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Because enzyme elevation is found in numerous disorders, the separation of total CK into its various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ISOENZYME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fractions is considered a more specific indicator of various disorders than total levels.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569913" lvl="3"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Typically, the clinical relevance of CK activity depends more on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isoenzyme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fractionation than on total levels.</a:t>
            </a:r>
          </a:p>
          <a:p>
            <a:pPr marL="569913" lvl="3"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569913" lvl="3"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CK occurs as a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dimer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consisting of two subunits that can be separated readily into three distinct molecular forms.</a:t>
            </a:r>
          </a:p>
          <a:p>
            <a:pPr marL="569913" lvl="3"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569913" lvl="3"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three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isoenzymes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have been designated as CK-BB (brain type), CK-MB (hybrid type), and CK-MM (muscle type).</a:t>
            </a:r>
          </a:p>
          <a:p>
            <a:pPr marL="569913" lvl="3"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569913" lvl="3" algn="just"/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marL="569913" lvl="3"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Hypothyroidism results in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CK-MM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elevations because of the involvement of muscle tissue (increased membrane permeability), the effect of thyroid hormone on enzyme activity, and, possibly, the slower clearance of CK as a result of slower metabolism.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3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457200"/>
            <a:ext cx="7924800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09600"/>
            <a:ext cx="8305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It has been observed that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CK-BB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may be significantly elevated in patients with carcinoma of various organs.</a:t>
            </a:r>
          </a:p>
          <a:p>
            <a:pPr lvl="0" algn="just">
              <a:lnSpc>
                <a:spcPct val="150000"/>
              </a:lnSpc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These findings indicate that CK-BB may be a useful tumor-associated marker.</a:t>
            </a:r>
          </a:p>
          <a:p>
            <a:pPr lvl="0" algn="just">
              <a:lnSpc>
                <a:spcPct val="150000"/>
              </a:lnSpc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most common causes of CK-BB elevations are central nervous system damage, tumors, childbirth, and the presence of macro-CK, an  enzyme–immunoglobulin complex.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11289"/>
            <a:ext cx="80010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value of CK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isoenzyme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separation can be found principally in detection of myocardial damage.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Cardiac tissue contains significant quantities of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CK-MB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approximately 20% of all CK-MB.</a:t>
            </a:r>
          </a:p>
          <a:p>
            <a:pPr lvl="0"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Whereas CK-MB is found in small quantities  in  other  tissue,  myocardium  is essentially the only tissue from which CK-MB enters the serum in  significant  quantities.</a:t>
            </a:r>
          </a:p>
          <a:p>
            <a:pPr lvl="0"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Demonstration of elevated levels of CK-MB, greater than or equal to 6% of the total</a:t>
            </a:r>
          </a:p>
          <a:p>
            <a:pPr algn="just"/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CK, is considered a good indicator of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myocardial damage, particularly AMI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typical time course of CK-MB elevation following AMI is not found in other conditions.</a:t>
            </a:r>
          </a:p>
          <a:p>
            <a:pPr lvl="0" algn="just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762000"/>
            <a:ext cx="6858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algn="just">
              <a:lnSpc>
                <a:spcPct val="150000"/>
              </a:lnSpc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Reference Range</a:t>
            </a:r>
          </a:p>
          <a:p>
            <a:pPr algn="just">
              <a:lnSpc>
                <a:spcPct val="150000"/>
              </a:lnSpc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Male, 15–160 U/L (37°C).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Female, 15–130 U/L (37°C).</a:t>
            </a:r>
          </a:p>
          <a:p>
            <a:pPr lvl="3" algn="just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higher values in males are attributed to increased muscle mass.</a:t>
            </a:r>
          </a:p>
          <a:p>
            <a:pPr lvl="3" algn="just">
              <a:lnSpc>
                <a:spcPct val="150000"/>
              </a:lnSpc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80772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lnSpc>
                <a:spcPct val="150000"/>
              </a:lnSpc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LACTATE DEHYDROGENASE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LDH is an enzyme that  catalyzes the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interconversion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of lactic and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pyruvic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acids.  </a:t>
            </a:r>
          </a:p>
          <a:p>
            <a:pPr algn="just">
              <a:lnSpc>
                <a:spcPct val="150000"/>
              </a:lnSpc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2" algn="just">
              <a:lnSpc>
                <a:spcPct val="150000"/>
              </a:lnSpc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Tissue Source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LDH is widely distributed in the body. High activities are found in the heart, liver, skeletal muscle, kidney, and erythrocytes; lesser amounts are found in the lung, smooth muscle, and brain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8686800" cy="6948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Because of its widespread activity in numerous body tissues, LDH is elevated in a variety of disorders.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Increased levels are found in cardiac, hepatic, skeletal muscle, and renal diseases, as well as in several hematologic and </a:t>
            </a:r>
            <a:r>
              <a:rPr lang="en-US" sz="1900" dirty="0" err="1">
                <a:latin typeface="Times New Roman" pitchFamily="18" charset="0"/>
                <a:cs typeface="Times New Roman" pitchFamily="18" charset="0"/>
              </a:rPr>
              <a:t>neoplastic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 disorders.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Liver disorders, such as viral hepatitis and cirrhosis, show slight elevations of two to three times.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AMI and pulmonary infarct also show slight elevations of approximately the same degree.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In AMI, LDH levels begin to rise within 12 to 24 hours, reach peak levels within 48 to 72 hours, and may remain elevated for 10 days.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Skeletal muscle disorders and some </a:t>
            </a:r>
            <a:r>
              <a:rPr lang="en-US" sz="1900" dirty="0" err="1">
                <a:latin typeface="Times New Roman" pitchFamily="18" charset="0"/>
                <a:cs typeface="Times New Roman" pitchFamily="18" charset="0"/>
              </a:rPr>
              <a:t>leukemias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 contribute to increased LDH levels. Marked elevations can be observed in most patients with acute lymphoblastic leukemia in particular.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Because of the many conditions that contribute to increased activity, an elevated total LDH value is a rather nonspecific finding.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5344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LDH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Isoenzymes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marL="741363" lvl="3"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LDH assays, therefore, assume more clinical significance when separated into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isoenzyme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fractions.</a:t>
            </a:r>
          </a:p>
          <a:p>
            <a:pPr marL="741363" lvl="3"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741363" lvl="3"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enzyme can be separated into five major fractions, each comprising four subunits. It has a molecular weight of 128,000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daltons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741363" lvl="3"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741363" lvl="3"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Each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isoenzyme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comprises four polypeptide chains with a molecular  weight  of 32,000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daltons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each. Two different polypeptide chains, designated H (heart) and M (muscle), combine in five arrangements to yield the five major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isoenzyme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fractions.</a:t>
            </a:r>
          </a:p>
          <a:p>
            <a:pPr marL="741363" lvl="3"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741363" lvl="3"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the sera of healthy individuals, the major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isoenzyme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fraction is LDH-2,  followed  by LDH-1, LDH-3, LDH-4, and LDH-5.</a:t>
            </a:r>
          </a:p>
          <a:p>
            <a:pPr marL="741363" lvl="3"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741363" lvl="3"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However, cardiac tissue and red blood cells contain a higher concentration of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LDH-  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Therefore, in conditions involving cardiac necrosis (AMI) and intravascular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hemolysis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4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762000"/>
            <a:ext cx="7696199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8382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>
                <a:latin typeface="Times New Roman" pitchFamily="18" charset="0"/>
                <a:cs typeface="Times New Roman" pitchFamily="18" charset="0"/>
              </a:rPr>
              <a:t>However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LDH is not specific to cardiac tissue and is not a preferred marker of diagnosis of AMI.</a:t>
            </a:r>
          </a:p>
          <a:p>
            <a:pPr marL="801688" lvl="4" algn="just">
              <a:buFont typeface="Wingdings" pitchFamily="2" charset="2"/>
              <a:buChar char="q"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LDH-1/LDH-2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ratios greater than 1 also may be observed in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hemolyzed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serum samples.</a:t>
            </a:r>
          </a:p>
          <a:p>
            <a:pPr marL="801688" lvl="4" algn="just">
              <a:buFont typeface="Wingdings" pitchFamily="2" charset="2"/>
              <a:buChar char="q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801688" lvl="4" algn="just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Elevations of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LDH-3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occur most frequently with pulmonary involvement and are also observed in patients with various carcinomas.</a:t>
            </a:r>
          </a:p>
          <a:p>
            <a:pPr marL="801688" lvl="4" algn="just">
              <a:buFont typeface="Wingdings" pitchFamily="2" charset="2"/>
              <a:buChar char="q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801688" lvl="4" algn="just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LDH-4 and LDH-5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isoenzymes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are found primarily in liver and  skeletal  muscle tissue, with LDH-5 being the predominant fraction in these tissues.</a:t>
            </a:r>
          </a:p>
          <a:p>
            <a:pPr marL="801688" lvl="4" algn="just">
              <a:buFont typeface="Wingdings" pitchFamily="2" charset="2"/>
              <a:buChar char="q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801688" lvl="4" algn="just">
              <a:buFont typeface="Wingdings" pitchFamily="2" charset="2"/>
              <a:buChar char="q"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LDH-5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levels have greatest clinical significance in the detection  of  hepatic disorders, particularly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intrahepatic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disorders.</a:t>
            </a:r>
          </a:p>
          <a:p>
            <a:pPr lvl="5"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Disorders of skeletal muscle will reveal elevated LDH-5 levels,  as  depicted in the muscular dystrophies.</a:t>
            </a:r>
          </a:p>
          <a:p>
            <a:pPr lvl="5" indent="-1889125" algn="just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Reference Range</a:t>
            </a: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LDH, 100–225 U/L (37°C).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458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b="1" dirty="0">
                <a:latin typeface="Times New Roman" pitchFamily="18" charset="0"/>
                <a:cs typeface="Times New Roman" pitchFamily="18" charset="0"/>
              </a:rPr>
              <a:t>ASPARTATEAMINOTRANSFERASE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☼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Aspartate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aminotransferase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(AST) is an enzyme belonging to the class of </a:t>
            </a:r>
            <a:r>
              <a:rPr lang="en-US" sz="2000" b="1" i="1" dirty="0" err="1">
                <a:latin typeface="Times New Roman" pitchFamily="18" charset="0"/>
                <a:cs typeface="Times New Roman" pitchFamily="18" charset="0"/>
              </a:rPr>
              <a:t>transferases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It is commonly referred to as a </a:t>
            </a:r>
            <a:r>
              <a:rPr lang="en-US" sz="2000" b="1" i="1" dirty="0" err="1">
                <a:latin typeface="Times New Roman" pitchFamily="18" charset="0"/>
                <a:cs typeface="Times New Roman" pitchFamily="18" charset="0"/>
              </a:rPr>
              <a:t>transaminase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and is involved in the transfer of an amino group between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aspartate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and α-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keto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acids.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☼ The older terminology,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serum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glutamic-oxaloacetic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transaminase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SGOT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 or 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GOT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),  may also be used.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image5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4343400"/>
            <a:ext cx="5334000" cy="19527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4800"/>
            <a:ext cx="8382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Tissue Source</a:t>
            </a:r>
          </a:p>
          <a:p>
            <a:pPr lvl="2"/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AST is widely distributed in human tissue. The highest concentrations are found in cardiac tissue, liver, and skeletal muscle, with smaller amounts found in the kidney, pancreas, and erythrocytes.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Diagnostic Significance</a:t>
            </a:r>
          </a:p>
          <a:p>
            <a:pPr lvl="2"/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clinical use of AST is limited mainly to the evaluation of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hepatocellular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disorders and skeletal muscle involvement.</a:t>
            </a:r>
          </a:p>
          <a:p>
            <a:pPr>
              <a:buFont typeface="Wingdings" pitchFamily="2" charset="2"/>
              <a:buChar char="Ø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AST elevations are frequently seen in pulmonary embolism.</a:t>
            </a:r>
          </a:p>
          <a:p>
            <a:pPr>
              <a:buFont typeface="Wingdings" pitchFamily="2" charset="2"/>
              <a:buChar char="Ø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AMI, AST levels begin to rise within 6 to 8 hours, peak at 24 hours, and generally return to normal within 5 days.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28600"/>
            <a:ext cx="8839200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AST levels  also  may  be increased,  probably  reflecting  liver  involvement  as a  result of inadequate blood supply to that organ.</a:t>
            </a:r>
          </a:p>
          <a:p>
            <a:pPr marL="741363" lvl="3">
              <a:buFont typeface="Wingdings" pitchFamily="2" charset="2"/>
              <a:buChar char="Ø"/>
              <a:tabLst>
                <a:tab pos="914400" algn="l"/>
              </a:tabLst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AST levels are highest in acute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hepatocellular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disorders.</a:t>
            </a:r>
          </a:p>
          <a:p>
            <a:pPr marL="741363" lvl="3">
              <a:buFont typeface="Wingdings" pitchFamily="2" charset="2"/>
              <a:buChar char="Ø"/>
              <a:tabLst>
                <a:tab pos="914400" algn="l"/>
              </a:tabLst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viral hepatitis, levels may reach 100 times.</a:t>
            </a:r>
          </a:p>
          <a:p>
            <a:pPr marL="741363" lvl="3">
              <a:buFont typeface="Wingdings" pitchFamily="2" charset="2"/>
              <a:buChar char="Ø"/>
              <a:tabLst>
                <a:tab pos="914400" algn="l"/>
              </a:tabLst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cirrhosis, only moderate levels—approximately four times—are detected </a:t>
            </a:r>
          </a:p>
          <a:p>
            <a:pPr marL="741363" lvl="3">
              <a:tabLst>
                <a:tab pos="914400" algn="l"/>
              </a:tabLst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Skeletal muscle disorders, such as the muscular dystrophies, and inflammatory conditions also cause increases in AST levels.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intracellular concentration of AST may be 7,000 times higher than the extracellular concentration.</a:t>
            </a:r>
          </a:p>
          <a:p>
            <a:pPr lvl="3"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AST exists as two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isoenzyme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fractions located in the cell cytoplasm  and  mitochondria.</a:t>
            </a:r>
          </a:p>
          <a:p>
            <a:pPr lvl="3"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cytoplasmic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isoenzyme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is the predominant form occurring in serum.</a:t>
            </a:r>
          </a:p>
          <a:p>
            <a:pPr lvl="3"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disorders producing cellular necrosis, the mitochondrial form may be significantly increased.</a:t>
            </a:r>
          </a:p>
          <a:p>
            <a:pPr lvl="2"/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lvl="2" indent="-681038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Reference Range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AST, 5 to 30 U/L (37°C).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84582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ALANINEAMINOTRANSFERASE</a:t>
            </a:r>
          </a:p>
          <a:p>
            <a:pPr algn="just"/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☼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Alanine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aminotransferase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(ALT) is a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transferase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with enzymatic activity similar to  that  of AST. Specifically, it catalyzes the transfer of an amino group  from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alanine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to  α-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ketoglutarate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with the formation of glutamate and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pyruvate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☼ The older terminology was serum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glutamic-pyruvic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transaminase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SGPT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or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GPT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2" algn="just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Tissue Source</a:t>
            </a: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☼ ALT is distributed in many tissues, with comparatively high concentrations in the liver. It is considered the more 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liver-specific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enzyme of the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transferases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  <p:pic>
        <p:nvPicPr>
          <p:cNvPr id="3" name="image6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8400" y="4953000"/>
            <a:ext cx="4267200" cy="1495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4582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algn="just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Diagnostic Significance</a:t>
            </a:r>
          </a:p>
          <a:p>
            <a:pPr algn="just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Clinical applications of ALT assays are confined mainly to evaluation of hepatic disorders. Higher elevations are found in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hepatocellular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disorders than in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extrahepatic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intrahepatic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obstructive disorders.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acute inflammatory conditions of the liver, ALT elevations are frequently higher than those of AST and tend to remain elevated longer as a result of the longer half-life of ALT in serum (16 and 24 hours, respectfully).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Cardiac tissue contains a small amount of ALT activity, but the serum level usually remains normal in AMI unless subsequent liver damage has occurred.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ALT levels have historically been compared with levels of AST to help determine the source of an elevated AST level and to detect liver involvement concurrent with myocardial injury.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2" indent="-741363" algn="just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Reference Range</a:t>
            </a: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ALT, 6–37 U/L (37°C).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2209800"/>
            <a:ext cx="8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ENZYMES &amp; DISEASE DIGAGNOSIS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53440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PANCREATIC ENZYMES:</a:t>
            </a:r>
          </a:p>
          <a:p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Acute pancreatitis</a:t>
            </a:r>
          </a:p>
          <a:p>
            <a:pPr lvl="2"/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It is an inflammatory process in which pancreatic enzymes are activated and cause auto- digestion of the gland.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It is a result of anatomical changes that arise from two events.</a:t>
            </a:r>
          </a:p>
          <a:p>
            <a:pPr lvl="3"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first is the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autodigestion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of  the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acinar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cells  by  inappropriate  activation  of  the pancreatic enzymes (especially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trypsinogen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 within the cell.</a:t>
            </a:r>
          </a:p>
          <a:p>
            <a:pPr lvl="3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3"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second is the cellular injury response that is mediated by pro- inflammatory cytokines.</a:t>
            </a:r>
          </a:p>
          <a:p>
            <a:pPr lvl="3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There are some enzymes that are synthesized and stored as the active enzymes in the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zymogen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granules.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These include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α-amylase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and lipase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2296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α-Amylase: </a:t>
            </a:r>
          </a:p>
          <a:p>
            <a:pPr lvl="2"/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marL="690563" lvl="2" algn="just">
              <a:lnSpc>
                <a:spcPct val="150000"/>
              </a:lnSpc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Raised plasma amylase activity caused by;</a:t>
            </a:r>
          </a:p>
          <a:p>
            <a:pPr marL="690563" lvl="4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Severe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glomerular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impairment.</a:t>
            </a:r>
          </a:p>
          <a:p>
            <a:pPr marL="690563" lvl="4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Acute pancreatitis.</a:t>
            </a:r>
          </a:p>
          <a:p>
            <a:pPr marL="690563" lvl="3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Moderate to higher increase (up to five times the upper reference limit):</a:t>
            </a:r>
          </a:p>
          <a:p>
            <a:pPr marL="690563" lvl="4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Perforated peptic ulcer.</a:t>
            </a:r>
          </a:p>
          <a:p>
            <a:pPr marL="690563" lvl="4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Acute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cholecystitis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90563" lvl="4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Intestinal obstruction.</a:t>
            </a:r>
          </a:p>
          <a:p>
            <a:pPr marL="690563" lvl="4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Salivary gland disorders like mumps, salivary calculi.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838200"/>
            <a:ext cx="76962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Lipase: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Plasma lipase levels are elevated in;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Acute pancreatitis and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Carcinoma of the pancreas.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Serum amylase is increased in mumps, pancreatic disease or due to some other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cause,whereas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lipase is increased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only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pancreatitis.</a:t>
            </a:r>
          </a:p>
          <a:p>
            <a:pPr>
              <a:lnSpc>
                <a:spcPct val="150000"/>
              </a:lnSpc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Therefore, the determination of both amylase and lipase together helps in the diagnosis of acute pancreatitis.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8686800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CARDIAC ENZYMES</a:t>
            </a:r>
          </a:p>
          <a:p>
            <a:pPr lvl="0" algn="just"/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Myocardial Infarction</a:t>
            </a:r>
          </a:p>
          <a:p>
            <a:pPr algn="just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All plasma enzyme activities (including that of CK-MB) may be normal until at least four hours after the onset of chest pain due to a myocardial infarction; blood should not be taken for enzyme assay until this time has elapsed.</a:t>
            </a:r>
          </a:p>
          <a:p>
            <a:pPr algn="just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simultaneous measurement of plasma CK-MB activity, which is shown to exceed six</a:t>
            </a:r>
          </a:p>
          <a:p>
            <a:pPr algn="just"/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6% of the total CK activity, may occasionally help in the early diagnosis: a raised plasma CK-MB activity or concentration alone is not diagnostic of an infarction.</a:t>
            </a:r>
          </a:p>
          <a:p>
            <a:pPr algn="just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most cases of suspected myocardial infarction measurement of plasma total CK-MB and LD1 activities, together with the clinical and ECG findings, are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adequate to make a diagnosis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Plasma total CK activity alone can be very misleading.</a:t>
            </a:r>
          </a:p>
          <a:p>
            <a:pPr algn="just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Newer markers for myocardial infarctions: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troponin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T and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troponin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 are regulatory proteins involved in myocardial contractility. Both being evaluated as an early and specific marker of acute myocardial infarction.</a:t>
            </a:r>
          </a:p>
          <a:p>
            <a:pPr algn="just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Elevated serum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troponins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are more predictive  of adverse outcomes in unstable angina   or myocardial infarction than the conventional assay of CK2 (CK-MB).</a:t>
            </a:r>
          </a:p>
          <a:p>
            <a:pPr lvl="0"/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8686800" cy="714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ENZYMES IN MALIGNANCY</a:t>
            </a:r>
          </a:p>
          <a:p>
            <a:pPr lvl="1" algn="just"/>
            <a:endParaRPr lang="en-US" sz="11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Plasma total enzyme activities may be raised or an abnormal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isoenzyme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detected, in several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neoplastic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disorders.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Serum prostatic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tartrate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-labile) acid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phosphatase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activity rises in some cases of malignancy of the prostate gland.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Any malignancy may be associated with a non-specific increase in plasma LD1 and. occasionally,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transaminase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activity.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Plasma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transaminase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and alkaline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phosphatase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estimations may be of value to monitor treatment of malignant disease.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Raised levels may indicate secondary deposits in liver or of alkaline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phosphatase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in bone.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Liver deposits may also cause an increase in plasma LD or GGT.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Tumors occasionally produce a number of enzymes, such as the ALP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isoenzyme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LD (HBD) or CK-BB, assays of which may be used as an aid to diagnosis or for monitoring treatment.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2931</Words>
  <Application>Microsoft Office PowerPoint</Application>
  <PresentationFormat>On-screen Show (4:3)</PresentationFormat>
  <Paragraphs>233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Times New Roman</vt:lpstr>
      <vt:lpstr>Wingdings</vt:lpstr>
      <vt:lpstr>Office Theme</vt:lpstr>
      <vt:lpstr>Clinical Enzymology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Lakhya Jyoti Gogoi</cp:lastModifiedBy>
  <cp:revision>25</cp:revision>
  <dcterms:created xsi:type="dcterms:W3CDTF">2021-08-11T12:59:50Z</dcterms:created>
  <dcterms:modified xsi:type="dcterms:W3CDTF">2023-03-27T15:21:35Z</dcterms:modified>
</cp:coreProperties>
</file>